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E14-5DDB-4F21-A934-6661E11B91E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9312-1C77-4917-88BB-9DF61C59F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2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E14-5DDB-4F21-A934-6661E11B91E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9312-1C77-4917-88BB-9DF61C59F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03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E14-5DDB-4F21-A934-6661E11B91E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9312-1C77-4917-88BB-9DF61C59F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1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E14-5DDB-4F21-A934-6661E11B91E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9312-1C77-4917-88BB-9DF61C59F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48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E14-5DDB-4F21-A934-6661E11B91E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9312-1C77-4917-88BB-9DF61C59F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8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E14-5DDB-4F21-A934-6661E11B91E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9312-1C77-4917-88BB-9DF61C59F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6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E14-5DDB-4F21-A934-6661E11B91E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9312-1C77-4917-88BB-9DF61C59F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38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E14-5DDB-4F21-A934-6661E11B91E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9312-1C77-4917-88BB-9DF61C59F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41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E14-5DDB-4F21-A934-6661E11B91E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9312-1C77-4917-88BB-9DF61C59F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30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E14-5DDB-4F21-A934-6661E11B91E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9312-1C77-4917-88BB-9DF61C59F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66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E14-5DDB-4F21-A934-6661E11B91E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9312-1C77-4917-88BB-9DF61C59F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40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4DE14-5DDB-4F21-A934-6661E11B91E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D9312-1C77-4917-88BB-9DF61C59F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04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016223"/>
          </a:xfrm>
        </p:spPr>
        <p:txBody>
          <a:bodyPr/>
          <a:lstStyle/>
          <a:p>
            <a:r>
              <a:rPr lang="en-GB" dirty="0" smtClean="0"/>
              <a:t>Make a paper flower with Ms Enoch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29543"/>
            <a:ext cx="499255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3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1. Collect some tissue paper, dried flowers, wire and tape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3449356" cy="25870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71" y="3140968"/>
            <a:ext cx="3840427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01317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used tissue from old wrapping, collected dried flowers from the garden and wire from an old notebook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28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65048"/>
          </a:xfrm>
        </p:spPr>
        <p:txBody>
          <a:bodyPr>
            <a:noAutofit/>
          </a:bodyPr>
          <a:lstStyle/>
          <a:p>
            <a:r>
              <a:rPr lang="en-GB" sz="3600" dirty="0" smtClean="0"/>
              <a:t>2. Using 2 rectangles of paper, fold 3cm concertina pleats on the short edge, all the way to the end and fold in half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3520165" cy="26401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23" y="3140968"/>
            <a:ext cx="4160011" cy="3120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01317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Paper can be any size, mine is about</a:t>
            </a:r>
          </a:p>
          <a:p>
            <a:r>
              <a:rPr lang="en-GB" dirty="0" smtClean="0"/>
              <a:t>30 x 50cm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12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3. Twist a small piece of wire around the centre, lay your dried flower over this, then wrap the wire around the stick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26568"/>
            <a:ext cx="3590528" cy="26928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0" y="3573016"/>
            <a:ext cx="3871979" cy="29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7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4. Wrap tape around the stick and wire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3816424" cy="28623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53036"/>
            <a:ext cx="3631952" cy="27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5. Cut either end to a point or scallop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72266"/>
            <a:ext cx="5976663" cy="4482497"/>
          </a:xfrm>
        </p:spPr>
      </p:pic>
    </p:spTree>
    <p:extLst>
      <p:ext uri="{BB962C8B-B14F-4D97-AF65-F5344CB8AC3E}">
        <p14:creationId xmlns:p14="http://schemas.microsoft.com/office/powerpoint/2010/main" val="3797450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Autofit/>
          </a:bodyPr>
          <a:lstStyle/>
          <a:p>
            <a:r>
              <a:rPr lang="en-GB" sz="3600" dirty="0" smtClean="0"/>
              <a:t>6. Carefully open up your concertina, separating the two layers and tape the sides together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03512"/>
            <a:ext cx="3206485" cy="24048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944"/>
            <a:ext cx="3967989" cy="29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8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Make more in all colours with more layers for a full bouquet!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59" y="1916832"/>
            <a:ext cx="3024336" cy="22682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00808"/>
            <a:ext cx="2643758" cy="3525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39" y="3214599"/>
            <a:ext cx="2535746" cy="33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52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153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Make a paper flower with Ms Enoch</vt:lpstr>
      <vt:lpstr>1. Collect some tissue paper, dried flowers, wire and tape</vt:lpstr>
      <vt:lpstr>2. Using 2 rectangles of paper, fold 3cm concertina pleats on the short edge, all the way to the end and fold in half</vt:lpstr>
      <vt:lpstr>3. Twist a small piece of wire around the centre, lay your dried flower over this, then wrap the wire around the stick</vt:lpstr>
      <vt:lpstr>4. Wrap tape around the stick and wire</vt:lpstr>
      <vt:lpstr>5. Cut either end to a point or scallop</vt:lpstr>
      <vt:lpstr>6. Carefully open up your concertina, separating the two layers and tape the sides together</vt:lpstr>
      <vt:lpstr>Make more in all colours with more layers for a full bouquet!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a paper flower</dc:title>
  <dc:creator>Laeticia</dc:creator>
  <cp:lastModifiedBy>Laeticia</cp:lastModifiedBy>
  <cp:revision>5</cp:revision>
  <dcterms:created xsi:type="dcterms:W3CDTF">2020-04-30T15:25:08Z</dcterms:created>
  <dcterms:modified xsi:type="dcterms:W3CDTF">2020-04-30T16:07:11Z</dcterms:modified>
</cp:coreProperties>
</file>